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5" r:id="rId3"/>
    <p:sldId id="276" r:id="rId4"/>
    <p:sldId id="277" r:id="rId5"/>
    <p:sldId id="262" r:id="rId6"/>
    <p:sldId id="270" r:id="rId7"/>
    <p:sldId id="273" r:id="rId8"/>
    <p:sldId id="271" r:id="rId9"/>
    <p:sldId id="272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F9AAC-7E13-41A3-A262-22C2818B1874}" type="datetimeFigureOut">
              <a:rPr lang="en-US" smtClean="0"/>
              <a:t>11/19/2016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54006-E7C2-4EA1-B6A9-78018D4E37E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A01334-4903-4434-A09F-14A6A56B646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3352800"/>
            <a:ext cx="8763000" cy="2971800"/>
          </a:xfrm>
          <a:solidFill>
            <a:srgbClr val="7030A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D”PZi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MwYZ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K¬v‡m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mevB‡K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¯^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vMZg</a:t>
            </a:r>
            <a:endParaRPr lang="en-US" sz="7200" dirty="0">
              <a:latin typeface="ArhialkhanMJ" pitchFamily="2" charset="0"/>
              <a:cs typeface="Arhialkhan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836474"/>
            <a:ext cx="8839200" cy="175432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K¨v›Ub‡g›U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cvewjK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¯‹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zj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I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K‡jR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†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gv‡gbkvnx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hialkhanMJ" pitchFamily="2" charset="0"/>
              <a:cs typeface="ArhialkhanMJ" pitchFamily="2" charset="0"/>
            </a:endParaRPr>
          </a:p>
        </p:txBody>
      </p:sp>
      <p:pic>
        <p:nvPicPr>
          <p:cNvPr id="2052" name="Picture 3" descr="F:\Presentation\logo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667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Abykxjbx-3.2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(7,9)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Abykxjbx-3.3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3,6,8)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00" y="2996625"/>
            <a:ext cx="1981200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PRESENTATION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ON</a:t>
            </a:r>
            <a:br>
              <a:rPr lang="en-US" sz="4000" dirty="0" smtClean="0"/>
            </a:br>
            <a:r>
              <a:rPr lang="en-US" sz="4000" dirty="0" smtClean="0"/>
              <a:t>Coordinate</a:t>
            </a:r>
            <a:endParaRPr lang="en-US" sz="4000" dirty="0" smtClean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" y="762000"/>
            <a:ext cx="85344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latin typeface="SutonnyMJ" pitchFamily="2" charset="0"/>
              </a:rPr>
              <a:t>D”PZi MwYZ 2q cÎ</a:t>
            </a:r>
          </a:p>
          <a:p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105400" y="4267200"/>
            <a:ext cx="225425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7030A0"/>
                </a:solidFill>
                <a:latin typeface="SutonnyMJ" pitchFamily="2" charset="0"/>
              </a:rPr>
              <a:t>Dc¯’vcbvqt</a:t>
            </a:r>
          </a:p>
          <a:p>
            <a:r>
              <a:rPr lang="en-US" sz="3600">
                <a:latin typeface="SutonnyMJ" pitchFamily="2" charset="0"/>
              </a:rPr>
              <a:t>Avwg </a:t>
            </a:r>
          </a:p>
          <a:p>
            <a:r>
              <a:rPr lang="en-US" sz="3600">
                <a:latin typeface="SutonnyMJ" pitchFamily="2" charset="0"/>
              </a:rPr>
              <a:t>†mv‡nj wgqv </a:t>
            </a:r>
          </a:p>
          <a:p>
            <a:r>
              <a:rPr lang="en-US" sz="3600">
                <a:latin typeface="SutonnyMJ" pitchFamily="2" charset="0"/>
              </a:rPr>
              <a:t>cÖfvlK, MwYZ</a:t>
            </a:r>
          </a:p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bg2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mij‡iLv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686800" cy="5410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b="1" u="sng" dirty="0" err="1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c~e</a:t>
            </a:r>
            <a:r>
              <a:rPr lang="en-US" sz="2400" b="1" u="sng" dirty="0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© </a:t>
            </a:r>
            <a:r>
              <a:rPr lang="en-US" sz="2400" b="1" u="sng" dirty="0" err="1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Ávb</a:t>
            </a:r>
            <a:r>
              <a:rPr lang="en-US" sz="2400" b="1" u="sng" dirty="0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hvPvB</a:t>
            </a:r>
            <a:endParaRPr lang="en-US" sz="2400" b="1" u="sng" dirty="0" smtClean="0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2400" b="1" u="sng" dirty="0" smtClean="0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   #  AšÍwe©f³Ki‡bi </a:t>
            </a:r>
            <a:r>
              <a:rPr lang="en-US" b="1" dirty="0" err="1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m~Î</a:t>
            </a:r>
            <a:r>
              <a:rPr lang="en-US" b="1" dirty="0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, </a:t>
            </a:r>
            <a:r>
              <a:rPr lang="en-US" b="1" dirty="0" err="1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fi‡K</a:t>
            </a:r>
            <a:r>
              <a:rPr lang="en-US" b="1" dirty="0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‡›`ª</a:t>
            </a:r>
            <a:r>
              <a:rPr lang="en-US" b="1" dirty="0" err="1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i</a:t>
            </a:r>
            <a:r>
              <a:rPr lang="en-US" b="1" dirty="0" smtClean="0">
                <a:latin typeface="SutonnyMJ" pitchFamily="2" charset="0"/>
                <a:ea typeface="SutonnyMJ" pitchFamily="2" charset="0"/>
                <a:cs typeface="SutonnyMJ" pitchFamily="2" charset="0"/>
              </a:rPr>
              <a:t> ¯’vbv¼</a:t>
            </a:r>
            <a:endParaRPr lang="en-US" b="1" dirty="0" smtClean="0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</a:rPr>
              <a:t>K¬vm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</a:rPr>
              <a:t>†U÷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‡jKPvi-4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153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kÖwY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cixÿv-01</a:t>
            </a: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mgq-30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wgwbU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                                        c~Y©gvb-10</a:t>
            </a: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Avq‡Zi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kxl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3,2),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2,-1) ,C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8,-3)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K)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1,-    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we›`ywU‡K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cvjvi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       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we›`ywU‡K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Kv‡Z©mxq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cªKvk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                                         02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(L)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DÏxc‡K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D‡jøwLZ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Avq‡Zi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PZz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_©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kxl©we›`y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,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ÿÎdj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                                            04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(M) †`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LvI‡h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x-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Aÿ‡iLvwU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we›`yØ‡qi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ms‡hvM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iLv‡K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mgwÎLÛK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mgwÎLÛK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    04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47800" y="3429000"/>
          <a:ext cx="457200" cy="457200"/>
        </p:xfrm>
        <a:graphic>
          <a:graphicData uri="http://schemas.openxmlformats.org/presentationml/2006/ole">
            <p:oleObj spid="_x0000_s24578" name="Equation" r:id="rId3" imgW="228600" imgH="22860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5626100" y="3441700"/>
          <a:ext cx="482600" cy="431800"/>
        </p:xfrm>
        <a:graphic>
          <a:graphicData uri="http://schemas.openxmlformats.org/presentationml/2006/ole">
            <p:oleObj spid="_x0000_s24579" name="Equation" r:id="rId4" imgW="241200" imgH="21564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6299200" y="3251200"/>
          <a:ext cx="685800" cy="787400"/>
        </p:xfrm>
        <a:graphic>
          <a:graphicData uri="http://schemas.openxmlformats.org/presentationml/2006/ole">
            <p:oleObj spid="_x0000_s24580" name="Equation" r:id="rId5" imgW="342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kÖwY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cixÿv-02</a:t>
            </a: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mgq-30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wgwbU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                                        c~Y©gvb-10</a:t>
            </a: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1|  |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K) </a:t>
            </a:r>
            <a:r>
              <a:rPr lang="en-GB" sz="2800" dirty="0" smtClean="0"/>
              <a:t>) </a:t>
            </a:r>
            <a:r>
              <a:rPr lang="en-GB" sz="2800" b="1" dirty="0" smtClean="0">
                <a:latin typeface="SutonnyMJ" pitchFamily="2" charset="0"/>
              </a:rPr>
              <a:t>†</a:t>
            </a:r>
            <a:r>
              <a:rPr lang="en-GB" sz="2800" b="1" dirty="0" err="1" smtClean="0">
                <a:latin typeface="SutonnyMJ" pitchFamily="2" charset="0"/>
              </a:rPr>
              <a:t>Kvb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we›`yi</a:t>
            </a:r>
            <a:r>
              <a:rPr lang="en-GB" sz="2800" b="1" dirty="0" smtClean="0">
                <a:latin typeface="SutonnyMJ" pitchFamily="2" charset="0"/>
              </a:rPr>
              <a:t> †</a:t>
            </a:r>
            <a:r>
              <a:rPr lang="en-GB" sz="2800" b="1" dirty="0" err="1" smtClean="0">
                <a:latin typeface="SutonnyMJ" pitchFamily="2" charset="0"/>
              </a:rPr>
              <a:t>KvwU</a:t>
            </a:r>
            <a:r>
              <a:rPr lang="en-GB" sz="2800" b="1" dirty="0" smtClean="0">
                <a:latin typeface="SutonnyMJ" pitchFamily="2" charset="0"/>
              </a:rPr>
              <a:t> 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Ges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( 5,6)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n‡Z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we›`ywUi</a:t>
            </a:r>
            <a:r>
              <a:rPr lang="en-GB" sz="2800" b="1" dirty="0" smtClean="0">
                <a:latin typeface="SutonnyMJ" pitchFamily="2" charset="0"/>
              </a:rPr>
              <a:t> `~</a:t>
            </a:r>
            <a:r>
              <a:rPr lang="en-GB" sz="2800" b="1" dirty="0" err="1" smtClean="0">
                <a:latin typeface="SutonnyMJ" pitchFamily="2" charset="0"/>
              </a:rPr>
              <a:t>iZ</a:t>
            </a:r>
            <a:r>
              <a:rPr lang="en-GB" sz="2800" b="1" dirty="0" smtClean="0">
                <a:latin typeface="SutonnyMJ" pitchFamily="2" charset="0"/>
              </a:rPr>
              <a:t>¡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2800" b="1" dirty="0" smtClean="0">
                <a:latin typeface="SutonnyMJ" pitchFamily="2" charset="0"/>
              </a:rPr>
              <a:t> GKK </a:t>
            </a:r>
            <a:r>
              <a:rPr lang="en-GB" sz="2800" b="1" dirty="0" err="1" smtClean="0">
                <a:latin typeface="SutonnyMJ" pitchFamily="2" charset="0"/>
              </a:rPr>
              <a:t>n‡j</a:t>
            </a:r>
            <a:r>
              <a:rPr lang="en-GB" sz="2800" b="1" dirty="0" smtClean="0">
                <a:latin typeface="SutonnyMJ" pitchFamily="2" charset="0"/>
              </a:rPr>
              <a:t>, </a:t>
            </a:r>
            <a:r>
              <a:rPr lang="en-GB" sz="2800" b="1" dirty="0" err="1" smtClean="0">
                <a:latin typeface="SutonnyMJ" pitchFamily="2" charset="0"/>
              </a:rPr>
              <a:t>we›`ywUi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fyR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wbY©q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Ki</a:t>
            </a:r>
            <a:r>
              <a:rPr lang="en-GB" sz="2800" b="1" dirty="0" smtClean="0">
                <a:latin typeface="SutonnyMJ" pitchFamily="2" charset="0"/>
              </a:rPr>
              <a:t>| 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(L) </a:t>
            </a:r>
            <a:r>
              <a:rPr lang="en-GB" sz="2800" dirty="0" smtClean="0"/>
              <a:t>AE : ED = 2 : 1  </a:t>
            </a:r>
            <a:r>
              <a:rPr lang="en-GB" sz="2800" dirty="0" err="1" smtClean="0">
                <a:latin typeface="SutonnyMJ" pitchFamily="2" charset="0"/>
              </a:rPr>
              <a:t>n‡j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we›`yi</a:t>
            </a:r>
            <a:r>
              <a:rPr lang="en-GB" sz="2800" dirty="0" smtClean="0">
                <a:latin typeface="SutonnyMJ" pitchFamily="2" charset="0"/>
              </a:rPr>
              <a:t> †</a:t>
            </a:r>
            <a:r>
              <a:rPr lang="en-GB" sz="2800" dirty="0" err="1" smtClean="0">
                <a:latin typeface="SutonnyMJ" pitchFamily="2" charset="0"/>
              </a:rPr>
              <a:t>cvjvi</a:t>
            </a:r>
            <a:r>
              <a:rPr lang="en-GB" sz="2800" dirty="0" smtClean="0">
                <a:latin typeface="SutonnyMJ" pitchFamily="2" charset="0"/>
              </a:rPr>
              <a:t> ¯’vbv¼  </a:t>
            </a:r>
            <a:r>
              <a:rPr lang="en-GB" sz="2800" dirty="0" err="1" smtClean="0">
                <a:latin typeface="SutonnyMJ" pitchFamily="2" charset="0"/>
              </a:rPr>
              <a:t>wbY©q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Ki</a:t>
            </a:r>
            <a:r>
              <a:rPr lang="en-GB" sz="2800" dirty="0" smtClean="0">
                <a:latin typeface="SutonnyMJ" pitchFamily="2" charset="0"/>
              </a:rPr>
              <a:t>|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04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(M) </a:t>
            </a:r>
            <a:r>
              <a:rPr lang="en-GB" sz="2800" dirty="0" err="1" smtClean="0">
                <a:latin typeface="SutonnyMJ" pitchFamily="2" charset="0"/>
              </a:rPr>
              <a:t>DÏxc‡K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D‡jøwLZ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K‡Y©i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mgwÎLÐK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we›`y</a:t>
            </a:r>
            <a:r>
              <a:rPr lang="en-GB" sz="2800" dirty="0" smtClean="0">
                <a:latin typeface="SutonnyMJ" pitchFamily="2" charset="0"/>
              </a:rPr>
              <a:t> `</a:t>
            </a:r>
            <a:r>
              <a:rPr lang="en-GB" sz="2800" dirty="0" err="1" smtClean="0">
                <a:latin typeface="SutonnyMJ" pitchFamily="2" charset="0"/>
              </a:rPr>
              <a:t>yBwU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n‡Z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mg`~ieZ©x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we›`ymg</a:t>
            </a:r>
            <a:r>
              <a:rPr lang="en-GB" sz="2800" dirty="0" smtClean="0">
                <a:latin typeface="SutonnyMJ" pitchFamily="2" charset="0"/>
              </a:rPr>
              <a:t>~‡</a:t>
            </a:r>
            <a:r>
              <a:rPr lang="en-GB" sz="2800" dirty="0" err="1" smtClean="0">
                <a:latin typeface="SutonnyMJ" pitchFamily="2" charset="0"/>
              </a:rPr>
              <a:t>ni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mÂvic‡_i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mgxKiY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wbY©q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Ki</a:t>
            </a:r>
            <a:r>
              <a:rPr lang="en-GB" sz="2800" dirty="0" smtClean="0">
                <a:latin typeface="SutonnyMJ" pitchFamily="2" charset="0"/>
              </a:rPr>
              <a:t>|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&amp;|                                                      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943894" y="2247106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81994" y="2132806"/>
            <a:ext cx="3886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39394" y="1370806"/>
            <a:ext cx="15240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276600" y="1676400"/>
            <a:ext cx="10668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801394" y="2437606"/>
            <a:ext cx="10668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82194" y="2437606"/>
            <a:ext cx="15240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2"/>
          <p:cNvSpPr txBox="1"/>
          <p:nvPr/>
        </p:nvSpPr>
        <p:spPr>
          <a:xfrm>
            <a:off x="3734594" y="989806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A(3,2)</a:t>
            </a:r>
            <a:endParaRPr lang="en-GB" dirty="0"/>
          </a:p>
        </p:txBody>
      </p:sp>
      <p:sp>
        <p:nvSpPr>
          <p:cNvPr id="12" name="TextBox 23"/>
          <p:cNvSpPr txBox="1"/>
          <p:nvPr/>
        </p:nvSpPr>
        <p:spPr>
          <a:xfrm>
            <a:off x="4648994" y="327580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C(8,-3)</a:t>
            </a:r>
            <a:endParaRPr lang="en-GB" dirty="0"/>
          </a:p>
        </p:txBody>
      </p:sp>
      <p:sp>
        <p:nvSpPr>
          <p:cNvPr id="13" name="TextBox 24"/>
          <p:cNvSpPr txBox="1"/>
          <p:nvPr/>
        </p:nvSpPr>
        <p:spPr>
          <a:xfrm>
            <a:off x="5563394" y="1751806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D(9,0)</a:t>
            </a:r>
            <a:endParaRPr lang="en-GB" dirty="0"/>
          </a:p>
        </p:txBody>
      </p:sp>
      <p:sp>
        <p:nvSpPr>
          <p:cNvPr id="14" name="TextBox 25"/>
          <p:cNvSpPr txBox="1"/>
          <p:nvPr/>
        </p:nvSpPr>
        <p:spPr>
          <a:xfrm>
            <a:off x="3353594" y="2285206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5" name="TextBox 29"/>
          <p:cNvSpPr txBox="1"/>
          <p:nvPr/>
        </p:nvSpPr>
        <p:spPr>
          <a:xfrm>
            <a:off x="4801394" y="1447006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. </a:t>
            </a:r>
            <a:r>
              <a:rPr lang="en-GB" dirty="0" smtClean="0"/>
              <a:t>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153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kÖwY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cixÿv-03</a:t>
            </a: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mgq-30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wgwbU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                                        c~Y©gvb-10</a:t>
            </a: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wÎfz‡Ri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kxl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3,-2),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3,9) ,C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5,-8)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K) (-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1,-    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we›`ywU‡K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cvjvi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       )    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02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we›`ywU‡K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Kv‡Z©mxq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cªKvk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(L)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wÎfz‡Ri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ÿÎdj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KiGes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AswKZ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j¤^ `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yiZ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                              04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(M)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iLv‡K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AB=2BD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¯_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vbvsK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wbb©q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&amp;|                                                       04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47800" y="3429000"/>
          <a:ext cx="457200" cy="457200"/>
        </p:xfrm>
        <a:graphic>
          <a:graphicData uri="http://schemas.openxmlformats.org/presentationml/2006/ole">
            <p:oleObj spid="_x0000_s39938" name="Equation" r:id="rId3" imgW="228600" imgH="22860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6477000" y="3251200"/>
          <a:ext cx="330200" cy="787400"/>
        </p:xfrm>
        <a:graphic>
          <a:graphicData uri="http://schemas.openxmlformats.org/presentationml/2006/ole">
            <p:oleObj spid="_x0000_s39940" name="Equation" r:id="rId4" imgW="1648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610600" cy="632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kÖwY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cixÿv-04</a:t>
            </a: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mgq-30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wgwbU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                                        c~Y©gvb-10</a:t>
            </a: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1|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SutonnyMJ" pitchFamily="2" charset="0"/>
                <a:cs typeface="Times New Roman" pitchFamily="18" charset="0"/>
              </a:rPr>
              <a:t> </a:t>
            </a:r>
          </a:p>
          <a:p>
            <a:r>
              <a:rPr lang="en-GB" sz="2800" dirty="0" smtClean="0">
                <a:latin typeface="SutonnyMJ" pitchFamily="2" charset="0"/>
                <a:cs typeface="Times New Roman" pitchFamily="18" charset="0"/>
              </a:rPr>
              <a:t>           </a:t>
            </a:r>
            <a:r>
              <a:rPr lang="en-GB" sz="2800" dirty="0" err="1" smtClean="0">
                <a:latin typeface="SutonnyMJ" pitchFamily="2" charset="0"/>
                <a:cs typeface="Times New Roman" pitchFamily="18" charset="0"/>
              </a:rPr>
              <a:t>wÎf’RwUi</a:t>
            </a:r>
            <a:r>
              <a:rPr lang="en-GB" sz="2800" dirty="0" smtClean="0">
                <a:latin typeface="SutonnyMJ" pitchFamily="2" charset="0"/>
                <a:cs typeface="Times New Roman" pitchFamily="18" charset="0"/>
              </a:rPr>
              <a:t> †</a:t>
            </a:r>
            <a:r>
              <a:rPr lang="en-GB" sz="2800" dirty="0" err="1" smtClean="0">
                <a:latin typeface="SutonnyMJ" pitchFamily="2" charset="0"/>
                <a:cs typeface="Times New Roman" pitchFamily="18" charset="0"/>
              </a:rPr>
              <a:t>ÿÎdj</a:t>
            </a:r>
            <a:r>
              <a:rPr lang="en-GB" sz="2800" dirty="0" smtClean="0">
                <a:latin typeface="SutonnyMJ" pitchFamily="2" charset="0"/>
                <a:cs typeface="Times New Roman" pitchFamily="18" charset="0"/>
              </a:rPr>
              <a:t>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GB" sz="2800" dirty="0" smtClean="0">
                <a:latin typeface="SutonnyMJ" pitchFamily="2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SutonnyMJ" pitchFamily="2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SutonnyMJ" pitchFamily="2" charset="0"/>
                <a:cs typeface="Times New Roman" pitchFamily="18" charset="0"/>
              </a:rPr>
              <a:t>© GKK</a:t>
            </a:r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r>
              <a:rPr lang="en-GB" sz="2800" dirty="0" smtClean="0">
                <a:latin typeface="SutonnyMJ" pitchFamily="2" charset="0"/>
              </a:rPr>
              <a:t>K)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b="1" dirty="0" smtClean="0">
                <a:latin typeface="SutonnyMJ" pitchFamily="2" charset="0"/>
              </a:rPr>
              <a:t>-A‡¶</a:t>
            </a:r>
            <a:r>
              <a:rPr lang="en-GB" sz="2800" b="1" dirty="0" err="1" smtClean="0">
                <a:latin typeface="SutonnyMJ" pitchFamily="2" charset="0"/>
              </a:rPr>
              <a:t>i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Dci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Aew¯’Z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we›`y</a:t>
            </a:r>
            <a:r>
              <a:rPr lang="en-GB" sz="2800" b="1" dirty="0" smtClean="0">
                <a:latin typeface="SutonnyMJ" pitchFamily="2" charset="0"/>
              </a:rPr>
              <a:t> †_‡K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(0,2)</a:t>
            </a:r>
            <a:r>
              <a:rPr lang="en-GB" sz="2800" b="1" dirty="0" smtClean="0">
                <a:latin typeface="SutonnyMJ" pitchFamily="2" charset="0"/>
              </a:rPr>
              <a:t>  I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(6, 4)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we›`y</a:t>
            </a:r>
            <a:r>
              <a:rPr lang="en-GB" sz="2800" b="1" dirty="0" smtClean="0">
                <a:latin typeface="SutonnyMJ" pitchFamily="2" charset="0"/>
              </a:rPr>
              <a:t> `</a:t>
            </a:r>
            <a:r>
              <a:rPr lang="en-GB" sz="2800" b="1" dirty="0" err="1" smtClean="0">
                <a:latin typeface="SutonnyMJ" pitchFamily="2" charset="0"/>
              </a:rPr>
              <a:t>yBwU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mg`~ieZx</a:t>
            </a:r>
            <a:r>
              <a:rPr lang="en-GB" sz="2800" b="1" dirty="0" smtClean="0">
                <a:latin typeface="SutonnyMJ" pitchFamily="2" charset="0"/>
              </a:rPr>
              <a:t>© </a:t>
            </a:r>
            <a:r>
              <a:rPr lang="en-GB" sz="2800" b="1" dirty="0" err="1" smtClean="0">
                <a:latin typeface="SutonnyMJ" pitchFamily="2" charset="0"/>
              </a:rPr>
              <a:t>n‡j</a:t>
            </a:r>
            <a:r>
              <a:rPr lang="en-GB" sz="2800" b="1" dirty="0" smtClean="0">
                <a:latin typeface="SutonnyMJ" pitchFamily="2" charset="0"/>
              </a:rPr>
              <a:t> 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we›`yi</a:t>
            </a:r>
            <a:r>
              <a:rPr lang="en-GB" sz="2800" b="1" dirty="0" smtClean="0">
                <a:latin typeface="SutonnyMJ" pitchFamily="2" charset="0"/>
              </a:rPr>
              <a:t> ¯’vbv¼ </a:t>
            </a:r>
            <a:r>
              <a:rPr lang="en-GB" sz="2800" b="1" dirty="0" err="1" smtClean="0">
                <a:latin typeface="SutonnyMJ" pitchFamily="2" charset="0"/>
              </a:rPr>
              <a:t>wbY©q</a:t>
            </a:r>
            <a:r>
              <a:rPr lang="en-GB" sz="2800" b="1" dirty="0" smtClean="0">
                <a:latin typeface="SutonnyMJ" pitchFamily="2" charset="0"/>
              </a:rPr>
              <a:t> </a:t>
            </a:r>
            <a:r>
              <a:rPr lang="en-GB" sz="2800" b="1" dirty="0" err="1" smtClean="0">
                <a:latin typeface="SutonnyMJ" pitchFamily="2" charset="0"/>
              </a:rPr>
              <a:t>Ki</a:t>
            </a:r>
            <a:r>
              <a:rPr lang="en-GB" sz="2800" b="1" dirty="0" smtClean="0">
                <a:latin typeface="SutonnyMJ" pitchFamily="2" charset="0"/>
              </a:rPr>
              <a:t>|</a:t>
            </a:r>
            <a:endParaRPr lang="en-GB" sz="2800" dirty="0" smtClean="0">
              <a:latin typeface="SutonnyMJ" pitchFamily="2" charset="0"/>
            </a:endParaRPr>
          </a:p>
          <a:p>
            <a:r>
              <a:rPr lang="en-GB" sz="2800" b="1" dirty="0" smtClean="0">
                <a:latin typeface="SutonnyMJ" pitchFamily="2" charset="0"/>
              </a:rPr>
              <a:t> L) </a:t>
            </a:r>
            <a:r>
              <a:rPr lang="en-GB" sz="2800" dirty="0" err="1" smtClean="0">
                <a:latin typeface="SutonnyMJ" pitchFamily="2" charset="0"/>
              </a:rPr>
              <a:t>DÏxc‡K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D‡jøwLZ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kZ</a:t>
            </a:r>
            <a:r>
              <a:rPr lang="en-GB" sz="2800" dirty="0" smtClean="0">
                <a:latin typeface="SutonnyMJ" pitchFamily="2" charset="0"/>
              </a:rPr>
              <a:t>© </a:t>
            </a:r>
            <a:r>
              <a:rPr lang="en-GB" sz="2800" dirty="0" err="1" smtClean="0">
                <a:latin typeface="SutonnyMJ" pitchFamily="2" charset="0"/>
              </a:rPr>
              <a:t>n‡Z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Gi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gvb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wbY©q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Ki</a:t>
            </a:r>
            <a:r>
              <a:rPr lang="en-GB" sz="2800" dirty="0" smtClean="0">
                <a:latin typeface="SutonnyMJ" pitchFamily="2" charset="0"/>
              </a:rPr>
              <a:t> | </a:t>
            </a:r>
            <a:r>
              <a:rPr lang="en-GB" sz="2800" dirty="0" err="1" smtClean="0">
                <a:latin typeface="SutonnyMJ" pitchFamily="2" charset="0"/>
              </a:rPr>
              <a:t>Gi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mvnv‡h</a:t>
            </a:r>
            <a:r>
              <a:rPr lang="en-GB" sz="2800" dirty="0" smtClean="0">
                <a:latin typeface="SutonnyMJ" pitchFamily="2" charset="0"/>
              </a:rPr>
              <a:t>¨  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we›`y</a:t>
            </a:r>
            <a:r>
              <a:rPr lang="en-GB" sz="2800" dirty="0" smtClean="0">
                <a:latin typeface="SutonnyMJ" pitchFamily="2" charset="0"/>
              </a:rPr>
              <a:t> †_‡K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Gi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Dci</a:t>
            </a:r>
            <a:r>
              <a:rPr lang="en-GB" sz="2800" dirty="0" smtClean="0">
                <a:latin typeface="SutonnyMJ" pitchFamily="2" charset="0"/>
              </a:rPr>
              <a:t> Aw¼Z j‡¤^</a:t>
            </a:r>
            <a:r>
              <a:rPr lang="en-GB" sz="2800" dirty="0" err="1" smtClean="0">
                <a:latin typeface="SutonnyMJ" pitchFamily="2" charset="0"/>
              </a:rPr>
              <a:t>i</a:t>
            </a:r>
            <a:r>
              <a:rPr lang="en-GB" sz="2800" dirty="0" smtClean="0">
                <a:latin typeface="SutonnyMJ" pitchFamily="2" charset="0"/>
              </a:rPr>
              <a:t> ˆ`N¨©  </a:t>
            </a:r>
            <a:r>
              <a:rPr lang="en-GB" sz="2800" dirty="0" err="1" smtClean="0">
                <a:latin typeface="SutonnyMJ" pitchFamily="2" charset="0"/>
              </a:rPr>
              <a:t>wbY©q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Ki</a:t>
            </a:r>
            <a:r>
              <a:rPr lang="en-GB" sz="2800" dirty="0" smtClean="0">
                <a:latin typeface="SutonnyMJ" pitchFamily="2" charset="0"/>
              </a:rPr>
              <a:t>|</a:t>
            </a:r>
          </a:p>
          <a:p>
            <a:r>
              <a:rPr lang="en-GB" sz="2800" dirty="0" smtClean="0">
                <a:latin typeface="SutonnyMJ" pitchFamily="2" charset="0"/>
              </a:rPr>
              <a:t> M) </a:t>
            </a:r>
            <a:r>
              <a:rPr lang="en-GB" sz="2800" dirty="0" err="1" smtClean="0">
                <a:latin typeface="SutonnyMJ" pitchFamily="2" charset="0"/>
              </a:rPr>
              <a:t>DÏxc‡K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D‡jøwLZ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wÎf’‡Ri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evûi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ga¨we›`y‡K</a:t>
            </a:r>
            <a:r>
              <a:rPr lang="en-GB" sz="2800" dirty="0" smtClean="0">
                <a:latin typeface="SutonnyMJ" pitchFamily="2" charset="0"/>
              </a:rPr>
              <a:t> †K›`ª  </a:t>
            </a:r>
            <a:r>
              <a:rPr lang="en-GB" sz="2800" dirty="0" err="1" smtClean="0">
                <a:latin typeface="SutonnyMJ" pitchFamily="2" charset="0"/>
              </a:rPr>
              <a:t>a‡i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GB" sz="2800" dirty="0" smtClean="0">
                <a:latin typeface="SutonnyMJ" pitchFamily="2" charset="0"/>
              </a:rPr>
              <a:t>GKK </a:t>
            </a:r>
            <a:r>
              <a:rPr lang="en-GB" sz="2800" dirty="0" err="1" smtClean="0">
                <a:latin typeface="SutonnyMJ" pitchFamily="2" charset="0"/>
              </a:rPr>
              <a:t>e¨vmva©wewkó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err="1" smtClean="0">
                <a:latin typeface="SutonnyMJ" pitchFamily="2" charset="0"/>
              </a:rPr>
              <a:t>GKwU</a:t>
            </a:r>
            <a:r>
              <a:rPr lang="en-GB" sz="2800" dirty="0" smtClean="0">
                <a:latin typeface="SutonnyMJ" pitchFamily="2" charset="0"/>
              </a:rPr>
              <a:t> e„‡</a:t>
            </a:r>
            <a:r>
              <a:rPr lang="en-GB" sz="2800" dirty="0" err="1" smtClean="0">
                <a:latin typeface="SutonnyMJ" pitchFamily="2" charset="0"/>
              </a:rPr>
              <a:t>Ëi</a:t>
            </a:r>
            <a:r>
              <a:rPr lang="en-GB" sz="2800" dirty="0" smtClean="0">
                <a:latin typeface="SutonnyMJ" pitchFamily="2" charset="0"/>
              </a:rPr>
              <a:t>  †h  </a:t>
            </a:r>
            <a:r>
              <a:rPr lang="en-GB" sz="2800" dirty="0" err="1" smtClean="0">
                <a:latin typeface="SutonnyMJ" pitchFamily="2" charset="0"/>
              </a:rPr>
              <a:t>R¨v</a:t>
            </a:r>
            <a:r>
              <a:rPr lang="en-GB" sz="2800" dirty="0" smtClean="0">
                <a:latin typeface="SutonnyMJ" pitchFamily="2" charset="0"/>
              </a:rPr>
              <a:t>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we›`y‡Z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mgwØLwÐZ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nq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Zvi</a:t>
            </a:r>
            <a:r>
              <a:rPr lang="en-GB" sz="2800" dirty="0" smtClean="0">
                <a:latin typeface="SutonnyMJ" pitchFamily="2" charset="0"/>
              </a:rPr>
              <a:t> ˆ`N©¨ </a:t>
            </a:r>
            <a:r>
              <a:rPr lang="en-GB" sz="2800" dirty="0" err="1" smtClean="0">
                <a:latin typeface="SutonnyMJ" pitchFamily="2" charset="0"/>
              </a:rPr>
              <a:t>wbY©q</a:t>
            </a:r>
            <a:r>
              <a:rPr lang="en-GB" sz="2800" dirty="0" smtClean="0">
                <a:latin typeface="SutonnyMJ" pitchFamily="2" charset="0"/>
              </a:rPr>
              <a:t> </a:t>
            </a:r>
            <a:r>
              <a:rPr lang="en-GB" sz="2800" dirty="0" err="1" smtClean="0">
                <a:latin typeface="SutonnyMJ" pitchFamily="2" charset="0"/>
              </a:rPr>
              <a:t>Ki</a:t>
            </a:r>
            <a:r>
              <a:rPr lang="en-GB" sz="28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5" name="AutoShape 8"/>
          <p:cNvCxnSpPr>
            <a:cxnSpLocks noChangeShapeType="1"/>
          </p:cNvCxnSpPr>
          <p:nvPr/>
        </p:nvCxnSpPr>
        <p:spPr bwMode="auto">
          <a:xfrm rot="5400000">
            <a:off x="4038600" y="1905000"/>
            <a:ext cx="914400" cy="914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" name="AutoShape 9"/>
          <p:cNvCxnSpPr>
            <a:cxnSpLocks noChangeShapeType="1"/>
          </p:cNvCxnSpPr>
          <p:nvPr/>
        </p:nvCxnSpPr>
        <p:spPr bwMode="auto">
          <a:xfrm rot="10800000">
            <a:off x="2590800" y="2514600"/>
            <a:ext cx="1485900" cy="317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" name="AutoShape 10"/>
          <p:cNvCxnSpPr>
            <a:cxnSpLocks noChangeShapeType="1"/>
          </p:cNvCxnSpPr>
          <p:nvPr/>
        </p:nvCxnSpPr>
        <p:spPr bwMode="auto">
          <a:xfrm flipV="1">
            <a:off x="2590800" y="1905000"/>
            <a:ext cx="2362200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8" name="TextBox 17"/>
          <p:cNvSpPr txBox="1"/>
          <p:nvPr/>
        </p:nvSpPr>
        <p:spPr>
          <a:xfrm>
            <a:off x="4953000" y="1600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A(5,6)</a:t>
            </a:r>
            <a:endParaRPr lang="en-GB" dirty="0"/>
          </a:p>
        </p:txBody>
      </p:sp>
      <p:sp>
        <p:nvSpPr>
          <p:cNvPr id="9" name="TextBox 18"/>
          <p:cNvSpPr txBox="1"/>
          <p:nvPr/>
        </p:nvSpPr>
        <p:spPr>
          <a:xfrm>
            <a:off x="41148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B(-3,-1)</a:t>
            </a:r>
            <a:endParaRPr lang="en-GB" dirty="0"/>
          </a:p>
        </p:txBody>
      </p:sp>
      <p:sp>
        <p:nvSpPr>
          <p:cNvPr id="10" name="TextBox 19"/>
          <p:cNvSpPr txBox="1"/>
          <p:nvPr/>
        </p:nvSpPr>
        <p:spPr>
          <a:xfrm>
            <a:off x="2133600" y="2133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C( </a:t>
            </a:r>
            <a:r>
              <a:rPr lang="en-GB" sz="2000" dirty="0" smtClean="0"/>
              <a:t>- 9,a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594</Words>
  <Application>Microsoft Office PowerPoint</Application>
  <PresentationFormat>On-screen Show (4:3)</PresentationFormat>
  <Paragraphs>78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Slide 1</vt:lpstr>
      <vt:lpstr>          PRESENTATION   ON Coordinate</vt:lpstr>
      <vt:lpstr>Slide 3</vt:lpstr>
      <vt:lpstr>mij‡iLv</vt:lpstr>
      <vt:lpstr>K¬vm †U÷ </vt:lpstr>
      <vt:lpstr>Slide 6</vt:lpstr>
      <vt:lpstr>Slide 7</vt:lpstr>
      <vt:lpstr>Slide 8</vt:lpstr>
      <vt:lpstr>Slide 9</vt:lpstr>
      <vt:lpstr>cvV g~j¨vqb</vt:lpstr>
      <vt:lpstr>evwoi KvR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wÎ‡KvYwgwZi m~Î</dc:title>
  <dc:creator>LAB</dc:creator>
  <cp:lastModifiedBy>Lotus Computer</cp:lastModifiedBy>
  <cp:revision>69</cp:revision>
  <dcterms:created xsi:type="dcterms:W3CDTF">2015-08-21T02:59:40Z</dcterms:created>
  <dcterms:modified xsi:type="dcterms:W3CDTF">2016-11-19T03:07:08Z</dcterms:modified>
</cp:coreProperties>
</file>